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DCEA-3B79-49D0-90C8-5B2FB2A5DB3B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0CF6-E6E5-4515-A446-486A506AE0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090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DCEA-3B79-49D0-90C8-5B2FB2A5DB3B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0CF6-E6E5-4515-A446-486A506AE0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147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DCEA-3B79-49D0-90C8-5B2FB2A5DB3B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0CF6-E6E5-4515-A446-486A506AE0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769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849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930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45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810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5110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955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876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17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DCEA-3B79-49D0-90C8-5B2FB2A5DB3B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0CF6-E6E5-4515-A446-486A506AE0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85433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252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693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09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DCEA-3B79-49D0-90C8-5B2FB2A5DB3B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0CF6-E6E5-4515-A446-486A506AE0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312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DCEA-3B79-49D0-90C8-5B2FB2A5DB3B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0CF6-E6E5-4515-A446-486A506AE0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985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DCEA-3B79-49D0-90C8-5B2FB2A5DB3B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0CF6-E6E5-4515-A446-486A506AE0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415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DCEA-3B79-49D0-90C8-5B2FB2A5DB3B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0CF6-E6E5-4515-A446-486A506AE0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2110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DCEA-3B79-49D0-90C8-5B2FB2A5DB3B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0CF6-E6E5-4515-A446-486A506AE0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1228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DCEA-3B79-49D0-90C8-5B2FB2A5DB3B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0CF6-E6E5-4515-A446-486A506AE0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088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DCEA-3B79-49D0-90C8-5B2FB2A5DB3B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0CF6-E6E5-4515-A446-486A506AE0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44141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1DCEA-3B79-49D0-90C8-5B2FB2A5DB3B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30CF6-E6E5-4515-A446-486A506AE0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6984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9B057-10A8-4C3C-92D6-4AA50A7BA2A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13/04/2017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07DC0-DC0A-466A-A5D5-25EAFE3490E5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48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solidFill>
                  <a:prstClr val="black"/>
                </a:solidFill>
              </a:rPr>
              <a:t>Đặt tính rồi tính:</a:t>
            </a:r>
          </a:p>
          <a:p>
            <a:pPr algn="just"/>
            <a:endParaRPr lang="en-US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887152"/>
              </p:ext>
            </p:extLst>
          </p:nvPr>
        </p:nvGraphicFramePr>
        <p:xfrm>
          <a:off x="585977" y="836712"/>
          <a:ext cx="8390628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5314"/>
                <a:gridCol w="4195314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10715 x 6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30755 :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21542 x 3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48729 :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744908"/>
              </p:ext>
            </p:extLst>
          </p:nvPr>
        </p:nvGraphicFramePr>
        <p:xfrm>
          <a:off x="309615" y="1988840"/>
          <a:ext cx="86530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8129"/>
                <a:gridCol w="2520280"/>
                <a:gridCol w="2011401"/>
                <a:gridCol w="216327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10 715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     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6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30755      5  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21542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48729     6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75556" y="3356992"/>
            <a:ext cx="13321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43933" y="2492896"/>
            <a:ext cx="84003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84521" y="3352287"/>
            <a:ext cx="13321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2111" y="2456096"/>
            <a:ext cx="13782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   07</a:t>
            </a: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    12</a:t>
            </a: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      09</a:t>
            </a: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        3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6056" y="3352287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64626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4207" y="3371515"/>
            <a:ext cx="375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41630" y="3372676"/>
            <a:ext cx="375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9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8501" y="3372676"/>
            <a:ext cx="375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4146" y="3372676"/>
            <a:ext cx="375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5556" y="3372676"/>
            <a:ext cx="375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6</a:t>
            </a:r>
            <a:endParaRPr lang="vi-VN" sz="2800">
              <a:solidFill>
                <a:prstClr val="black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443933" y="2060848"/>
            <a:ext cx="0" cy="1080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443933" y="2492896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6151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58947" y="2456096"/>
            <a:ext cx="11406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  07</a:t>
            </a: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   25</a:t>
            </a: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     05</a:t>
            </a:r>
          </a:p>
          <a:p>
            <a:r>
              <a:rPr lang="en-US" sz="2800">
                <a:solidFill>
                  <a:prstClr val="black"/>
                </a:solidFill>
              </a:rPr>
              <a:t> </a:t>
            </a:r>
            <a:r>
              <a:rPr lang="en-US" sz="2800" smtClean="0">
                <a:solidFill>
                  <a:prstClr val="black"/>
                </a:solidFill>
              </a:rPr>
              <a:t>       0</a:t>
            </a:r>
            <a:endParaRPr lang="vi-VN" sz="2800">
              <a:solidFill>
                <a:prstClr val="black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7884368" y="2060848"/>
            <a:ext cx="0" cy="1080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884368" y="2456096"/>
            <a:ext cx="84003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884368" y="2458062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8121</a:t>
            </a:r>
            <a:endParaRPr lang="vi-VN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90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22" grpId="0"/>
      <p:bldP spid="23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Một trường mua 105 hộp bánh, mỗi hộp có 4 cái bánh. Số bánh này đem chia hết cho các bạn, mỗi bạn được 2 cái bánh. Hỏi có bao nhiêu bạn được nhận bánh.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5556" y="2206865"/>
            <a:ext cx="84010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Số bánh có trong 105 hộp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4 x 105 = 420 (cái)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Số bạn được nhận bánh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420 : 2 = 210 (bạn)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210 bạn</a:t>
            </a:r>
          </a:p>
        </p:txBody>
      </p:sp>
    </p:spTree>
    <p:extLst>
      <p:ext uri="{BB962C8B-B14F-4D97-AF65-F5344CB8AC3E}">
        <p14:creationId xmlns:p14="http://schemas.microsoft.com/office/powerpoint/2010/main" val="375610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75556" y="144762"/>
                <a:ext cx="8401050" cy="1324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smtClean="0">
                    <a:solidFill>
                      <a:prstClr val="black"/>
                    </a:solidFill>
                  </a:rPr>
                  <a:t>Một hình chữ nhật có chiều dài 12cm, chiều rộng bằng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smtClean="0">
                    <a:solidFill>
                      <a:prstClr val="black"/>
                    </a:solidFill>
                  </a:rPr>
                  <a:t> </a:t>
                </a:r>
                <a:r>
                  <a:rPr lang="en-US" sz="3200" smtClean="0">
                    <a:solidFill>
                      <a:prstClr val="black"/>
                    </a:solidFill>
                  </a:rPr>
                  <a:t>chiều dài. Tính diện tích hình đó.</a:t>
                </a:r>
                <a:endParaRPr lang="en-US" sz="320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6" y="144762"/>
                <a:ext cx="8401050" cy="1324786"/>
              </a:xfrm>
              <a:prstGeom prst="rect">
                <a:avLst/>
              </a:prstGeom>
              <a:blipFill rotWithShape="1">
                <a:blip r:embed="rId2"/>
                <a:stretch>
                  <a:fillRect l="-1813" t="-6452" r="-1813" b="-230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66009" y="1469548"/>
                <a:ext cx="840105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Bài giải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Chiều rộng hình chữ nhật dài là: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12 : 3 = 4 (cm)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Diện tích hình chữ nhật là: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12 x 4 = 48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smtClean="0">
                    <a:solidFill>
                      <a:prstClr val="black"/>
                    </a:solidFill>
                  </a:rPr>
                  <a:t>)</a:t>
                </a:r>
              </a:p>
              <a:p>
                <a:pPr algn="r"/>
                <a:r>
                  <a:rPr lang="en-US" sz="3200" smtClean="0">
                    <a:solidFill>
                      <a:prstClr val="black"/>
                    </a:solidFill>
                  </a:rPr>
                  <a:t>Đáp số: 48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smtClean="0">
                    <a:solidFill>
                      <a:prstClr val="black"/>
                    </a:solidFill>
                  </a:rPr>
                  <a:t> </a:t>
                </a:r>
                <a:endParaRPr lang="en-US" sz="320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09" y="1469548"/>
                <a:ext cx="8401050" cy="3046988"/>
              </a:xfrm>
              <a:prstGeom prst="rect">
                <a:avLst/>
              </a:prstGeom>
              <a:blipFill rotWithShape="1">
                <a:blip r:embed="rId3"/>
                <a:stretch>
                  <a:fillRect t="-2800" b="-54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902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Ngày 8 tháng 3 là chủ nhật. Hỏi những ngày chủ nhật trong tháng đó là những ngày nào?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5556" y="1221980"/>
            <a:ext cx="84010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Trả lời: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Những ngày chủ nhật trong tháng đó là ngày: 15, 22, 29</a:t>
            </a:r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83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125&quot;&gt;&lt;property id=&quot;20148&quot; value=&quot;5&quot;/&gt;&lt;property id=&quot;20300&quot; value=&quot;Slide 1&quot;/&gt;&lt;property id=&quot;20307&quot; value=&quot;261&quot;/&gt;&lt;/object&gt;&lt;object type=&quot;3&quot; unique_id=&quot;10126&quot;&gt;&lt;property id=&quot;20148&quot; value=&quot;5&quot;/&gt;&lt;property id=&quot;20300&quot; value=&quot;Slide 2&quot;/&gt;&lt;property id=&quot;20307&quot; value=&quot;258&quot;/&gt;&lt;/object&gt;&lt;object type=&quot;3&quot; unique_id=&quot;10127&quot;&gt;&lt;property id=&quot;20148&quot; value=&quot;5&quot;/&gt;&lt;property id=&quot;20300&quot; value=&quot;Slide 3&quot;/&gt;&lt;property id=&quot;20307&quot; value=&quot;259&quot;/&gt;&lt;/object&gt;&lt;object type=&quot;3&quot; unique_id=&quot;10128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251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4</cp:revision>
  <dcterms:created xsi:type="dcterms:W3CDTF">2017-04-13T02:28:35Z</dcterms:created>
  <dcterms:modified xsi:type="dcterms:W3CDTF">2017-04-13T03:00:00Z</dcterms:modified>
</cp:coreProperties>
</file>